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3" r:id="rId2"/>
    <p:sldId id="265" r:id="rId3"/>
    <p:sldId id="259" r:id="rId4"/>
    <p:sldId id="260" r:id="rId5"/>
    <p:sldId id="268" r:id="rId6"/>
    <p:sldId id="274" r:id="rId7"/>
    <p:sldId id="269" r:id="rId8"/>
    <p:sldId id="271" r:id="rId9"/>
    <p:sldId id="272" r:id="rId10"/>
    <p:sldId id="273" r:id="rId11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C4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813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101" y="0"/>
            <a:ext cx="2944813" cy="496888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14ABC766-8489-4009-9AF2-D31AA2270D8F}" type="datetimeFigureOut">
              <a:rPr lang="de-DE" smtClean="0"/>
              <a:pPr/>
              <a:t>06.08.2010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2925"/>
            <a:ext cx="2944813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1" y="9432925"/>
            <a:ext cx="2944813" cy="496888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05D632ED-4AAD-4A50-AF06-313FA86381B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938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6" y="1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E8032F7A-FF2E-4BDA-BFA3-5707E1B75FAA}" type="datetimeFigureOut">
              <a:rPr lang="de-DE" smtClean="0"/>
              <a:pPr/>
              <a:t>06.08.2010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7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6" y="9433107"/>
            <a:ext cx="2944283" cy="49657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8C31CE3A-1A03-4B2E-B89F-B7243DC9F8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21BC-3EA7-4FFA-BDBE-4B39E81BA0A8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0702-0839-4379-9EFD-91C599B619C0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40CEB-D9C0-4946-8A99-1DE51F21181A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solidFill>
            <a:schemeClr val="tx2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4714908" cy="1143008"/>
          </a:xfrm>
        </p:spPr>
        <p:txBody>
          <a:bodyPr/>
          <a:lstStyle/>
          <a:p>
            <a:r>
              <a:rPr lang="de-DE" dirty="0" smtClean="0"/>
              <a:t>Titelmasterformat durch Klicken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7" name="Grafik 6" descr="logo.png"/>
          <p:cNvPicPr>
            <a:picLocks noChangeAspect="1"/>
          </p:cNvPicPr>
          <p:nvPr userDrawn="1"/>
        </p:nvPicPr>
        <p:blipFill>
          <a:blip r:embed="rId2" cstate="print">
            <a:lum bright="40000"/>
          </a:blip>
          <a:stretch>
            <a:fillRect/>
          </a:stretch>
        </p:blipFill>
        <p:spPr>
          <a:xfrm>
            <a:off x="-32" y="-23"/>
            <a:ext cx="4071963" cy="1357321"/>
          </a:xfrm>
          <a:prstGeom prst="rect">
            <a:avLst/>
          </a:prstGeom>
          <a:ln>
            <a:noFill/>
          </a:ln>
          <a:effectLst/>
        </p:spPr>
      </p:pic>
      <p:cxnSp>
        <p:nvCxnSpPr>
          <p:cNvPr id="10" name="Gerade Verbindung 9"/>
          <p:cNvCxnSpPr/>
          <p:nvPr userDrawn="1"/>
        </p:nvCxnSpPr>
        <p:spPr>
          <a:xfrm>
            <a:off x="0" y="6215082"/>
            <a:ext cx="9144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Stand: </a:t>
            </a:r>
            <a:fld id="{E2CBA2D1-8252-49BB-BEBC-9947796858C2}" type="datetime1">
              <a:rPr lang="de-DE" smtClean="0"/>
              <a:pPr/>
              <a:t>06.08.2010</a:t>
            </a:fld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89E1-4978-4011-8868-89917DDBBBA4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57DBA-9067-41D1-8BE6-5383AC0ED3BC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F37F-B91E-46D8-B7FF-C8CE79DD89D0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58EA-D591-4B93-8D84-84D234E0483F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0C6F1-9794-4DD0-A979-755C010688DF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3B85-852C-46A3-86E5-53F0FB8DD9EA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835C-6D4A-4F2A-834F-BE1557924268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6290-706D-4152-8FC5-4F550FAE6BB4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714F3-9A2F-4E60-921F-C5856717462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Einrichten der Kamera Panasonic SDR-H80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01080" cy="4525963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Dies ist eine detaillierte Anleitung zum Einrichten der Videokamera Panasonic SDR-H80.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1F80-D200-47E5-93F8-EF804421F65E}" type="datetime1">
              <a:rPr lang="de-DE" smtClean="0"/>
              <a:pPr/>
              <a:t>06.08.2010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pic>
        <p:nvPicPr>
          <p:cNvPr id="8" name="Grafik 7" descr="PICT3944.JPG"/>
          <p:cNvPicPr>
            <a:picLocks noChangeAspect="1"/>
          </p:cNvPicPr>
          <p:nvPr/>
        </p:nvPicPr>
        <p:blipFill>
          <a:blip r:embed="rId2" cstate="print"/>
          <a:srcRect l="3538" t="13251" b="21650"/>
          <a:stretch>
            <a:fillRect/>
          </a:stretch>
        </p:blipFill>
        <p:spPr>
          <a:xfrm>
            <a:off x="971600" y="2395072"/>
            <a:ext cx="7164288" cy="36262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/>
              <a:t>Sollten Probleme auftreten, wenden Sie </a:t>
            </a:r>
            <a:r>
              <a:rPr lang="de-DE" dirty="0" smtClean="0"/>
              <a:t>sich </a:t>
            </a:r>
            <a:r>
              <a:rPr lang="de-DE" dirty="0" smtClean="0"/>
              <a:t>an das Rechenzentrum. </a:t>
            </a:r>
          </a:p>
          <a:p>
            <a:pPr>
              <a:buNone/>
            </a:pPr>
            <a:r>
              <a:rPr lang="de-DE" dirty="0" smtClean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Stand: </a:t>
            </a:r>
            <a:fld id="{E2CBA2D1-8252-49BB-BEBC-9947796858C2}" type="datetime1">
              <a:rPr lang="de-DE" smtClean="0"/>
              <a:pPr/>
              <a:t>06.08.2010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EE4B0-E3C8-491E-8935-C5FF02CFAA73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395536" y="1916832"/>
            <a:ext cx="3534347" cy="3744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357158" y="2000240"/>
            <a:ext cx="3500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Öffnen Sie den Bodentank (Anschlussdose im Fußboden)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stecken Sie den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Netzstecker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 Kamera</a:t>
            </a:r>
            <a:r>
              <a:rPr lang="de-DE" dirty="0" smtClean="0"/>
              <a:t> in eine Steckdose im Bodentank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Verbinden Sie nun das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Videokabel </a:t>
            </a:r>
            <a:r>
              <a:rPr lang="de-DE" dirty="0" smtClean="0"/>
              <a:t>(gelber, roter und weißer Stecker) mit den Buchsen im Bodentank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achten Sie hierbei auf die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farbigen Markierungen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öffnen Sie ggf. die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Objektivklappe</a:t>
            </a:r>
            <a:r>
              <a:rPr lang="de-DE" dirty="0" smtClean="0"/>
              <a:t> mithilfe des kleinen Hebels an der rechten Seite des Objektivs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15" name="Grafik 14" descr="PICT39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916832"/>
            <a:ext cx="4764021" cy="3573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hteck 16"/>
          <p:cNvSpPr/>
          <p:nvPr/>
        </p:nvSpPr>
        <p:spPr>
          <a:xfrm>
            <a:off x="4932040" y="4725144"/>
            <a:ext cx="521180" cy="530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4714908" cy="1143008"/>
          </a:xfrm>
        </p:spPr>
        <p:txBody>
          <a:bodyPr>
            <a:noAutofit/>
          </a:bodyPr>
          <a:lstStyle/>
          <a:p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Einrichten der Kamera Panasonic SDR-H80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444208" y="2636912"/>
            <a:ext cx="936104" cy="9361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323273" y="1928802"/>
            <a:ext cx="3534347" cy="3603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D3DFB-C6DE-4458-870D-0BCBFC48FE02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7158" y="2000240"/>
            <a:ext cx="350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Die Kamera ist nun betriebsbereit und kann eingeschaltet werden.</a:t>
            </a:r>
          </a:p>
          <a:p>
            <a:r>
              <a:rPr lang="de-DE" dirty="0" smtClean="0"/>
              <a:t>Je nach Verwendungszweck, stellen Sie den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Funktionswahlschalter</a:t>
            </a:r>
            <a:r>
              <a:rPr lang="de-DE" dirty="0" smtClean="0"/>
              <a:t> in die gewünschte Stellung.</a:t>
            </a:r>
          </a:p>
          <a:p>
            <a:r>
              <a:rPr lang="de-DE" dirty="0" smtClean="0"/>
              <a:t>Folgende Funktionen können gewählt werden: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Ausschalten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Videomodus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abspielen von Videos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Fotomodus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abspielen von Fotos</a:t>
            </a:r>
          </a:p>
        </p:txBody>
      </p:sp>
      <p:pic>
        <p:nvPicPr>
          <p:cNvPr id="12" name="Grafik 11" descr="PICT3955.JPG"/>
          <p:cNvPicPr>
            <a:picLocks noChangeAspect="1"/>
          </p:cNvPicPr>
          <p:nvPr/>
        </p:nvPicPr>
        <p:blipFill>
          <a:blip r:embed="rId2" cstate="print"/>
          <a:srcRect l="24013" t="19550" r="25588" b="31100"/>
          <a:stretch>
            <a:fillRect/>
          </a:stretch>
        </p:blipFill>
        <p:spPr>
          <a:xfrm>
            <a:off x="4211960" y="1916832"/>
            <a:ext cx="4608512" cy="33843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Ellipse 13"/>
          <p:cNvSpPr/>
          <p:nvPr/>
        </p:nvSpPr>
        <p:spPr>
          <a:xfrm>
            <a:off x="6732240" y="2808211"/>
            <a:ext cx="939413" cy="980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winkelte Verbindung 17"/>
          <p:cNvCxnSpPr/>
          <p:nvPr/>
        </p:nvCxnSpPr>
        <p:spPr>
          <a:xfrm flipV="1">
            <a:off x="1854168" y="3284984"/>
            <a:ext cx="5040560" cy="79208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winkelte Verbindung 19"/>
          <p:cNvCxnSpPr/>
          <p:nvPr/>
        </p:nvCxnSpPr>
        <p:spPr>
          <a:xfrm flipV="1">
            <a:off x="1835696" y="3429000"/>
            <a:ext cx="5112568" cy="936104"/>
          </a:xfrm>
          <a:prstGeom prst="bentConnector3">
            <a:avLst>
              <a:gd name="adj1" fmla="val 53975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24"/>
          <p:cNvCxnSpPr/>
          <p:nvPr/>
        </p:nvCxnSpPr>
        <p:spPr>
          <a:xfrm flipV="1">
            <a:off x="2627784" y="3536072"/>
            <a:ext cx="4410960" cy="1117064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>
            <a:off x="1719388" y="4941168"/>
            <a:ext cx="55446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rot="5400000" flipH="1" flipV="1">
            <a:off x="6605756" y="4275565"/>
            <a:ext cx="1331206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rot="5400000" flipH="1" flipV="1">
            <a:off x="6536673" y="4383973"/>
            <a:ext cx="1690454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51"/>
          <p:cNvCxnSpPr/>
          <p:nvPr/>
        </p:nvCxnSpPr>
        <p:spPr>
          <a:xfrm>
            <a:off x="2483768" y="5229200"/>
            <a:ext cx="489654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itel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4714908" cy="1143008"/>
          </a:xfrm>
        </p:spPr>
        <p:txBody>
          <a:bodyPr>
            <a:noAutofit/>
          </a:bodyPr>
          <a:lstStyle/>
          <a:p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Einrichten der Kamera Panasonic SDR-H80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A55-BECF-4C16-9FD8-9EED2BF35D5A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3273" y="1928802"/>
            <a:ext cx="3534347" cy="36037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7158" y="2000240"/>
            <a:ext cx="3500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Stellen Sie den Funktionswahlschalter auf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„Videoaufnahme“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im Display wird nun das Bild angezeigt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zum Starten der Aufnahme,  betätigen Sie nun die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„Aufnahmetaste“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zum Beenden der Aufnahme, betätigen Sie die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„Aufnahmetaste“ </a:t>
            </a:r>
            <a:r>
              <a:rPr lang="de-DE" dirty="0" smtClean="0"/>
              <a:t>erneut </a:t>
            </a:r>
          </a:p>
        </p:txBody>
      </p:sp>
      <p:sp>
        <p:nvSpPr>
          <p:cNvPr id="13" name="Rechteck 12"/>
          <p:cNvSpPr/>
          <p:nvPr/>
        </p:nvSpPr>
        <p:spPr>
          <a:xfrm>
            <a:off x="5643570" y="3357562"/>
            <a:ext cx="1857388" cy="142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4714908" cy="1143008"/>
          </a:xfrm>
        </p:spPr>
        <p:txBody>
          <a:bodyPr>
            <a:noAutofit/>
          </a:bodyPr>
          <a:lstStyle/>
          <a:p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Videoaufnahme mit der Panasonic SDR-H80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Grafik 17" descr="PICT3953.JPG"/>
          <p:cNvPicPr>
            <a:picLocks noChangeAspect="1"/>
          </p:cNvPicPr>
          <p:nvPr/>
        </p:nvPicPr>
        <p:blipFill>
          <a:blip r:embed="rId2" cstate="print"/>
          <a:srcRect l="19288" t="17450" r="24800" b="19550"/>
          <a:stretch>
            <a:fillRect/>
          </a:stretch>
        </p:blipFill>
        <p:spPr>
          <a:xfrm>
            <a:off x="4572000" y="1988840"/>
            <a:ext cx="426047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Abgerundetes Rechteck 18"/>
          <p:cNvSpPr/>
          <p:nvPr/>
        </p:nvSpPr>
        <p:spPr>
          <a:xfrm>
            <a:off x="7716129" y="3435926"/>
            <a:ext cx="240247" cy="425121"/>
          </a:xfrm>
          <a:prstGeom prst="roundRect">
            <a:avLst>
              <a:gd name="adj" fmla="val 4232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A55-BECF-4C16-9FD8-9EED2BF35D5A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3273" y="1484784"/>
            <a:ext cx="3534347" cy="4047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7158" y="1484784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Zum Abspielen der Aufnahmen, stellen Sie den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Funktionswahlschalter </a:t>
            </a:r>
            <a:r>
              <a:rPr lang="de-DE" dirty="0" smtClean="0"/>
              <a:t>auf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„abspielen von Videos“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im Display sehen Sie nun </a:t>
            </a:r>
            <a:r>
              <a:rPr lang="de-DE" dirty="0" smtClean="0"/>
              <a:t>alle </a:t>
            </a:r>
            <a:r>
              <a:rPr lang="de-DE" dirty="0" smtClean="0"/>
              <a:t>bisher aufgenommenen Videos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wählen sie mithilfe der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Auswahltaste </a:t>
            </a:r>
            <a:r>
              <a:rPr lang="de-DE" dirty="0" smtClean="0"/>
              <a:t>das gewünschte Video aus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zum Abspielen drücken sie auf die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Auswahltaste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weiter Funktionen der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Auswahltaste</a:t>
            </a:r>
            <a:r>
              <a:rPr lang="de-DE" dirty="0" smtClean="0"/>
              <a:t> werden nun im Display angezeigt</a:t>
            </a:r>
          </a:p>
        </p:txBody>
      </p:sp>
      <p:sp>
        <p:nvSpPr>
          <p:cNvPr id="13" name="Rechteck 12"/>
          <p:cNvSpPr/>
          <p:nvPr/>
        </p:nvSpPr>
        <p:spPr>
          <a:xfrm>
            <a:off x="5643570" y="3357562"/>
            <a:ext cx="1857388" cy="142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4714908" cy="1143008"/>
          </a:xfrm>
        </p:spPr>
        <p:txBody>
          <a:bodyPr>
            <a:noAutofit/>
          </a:bodyPr>
          <a:lstStyle/>
          <a:p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abspielen mit der Panasonic SDR-H80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Grafik 22" descr="PICT3952.JPG"/>
          <p:cNvPicPr>
            <a:picLocks noChangeAspect="1"/>
          </p:cNvPicPr>
          <p:nvPr/>
        </p:nvPicPr>
        <p:blipFill>
          <a:blip r:embed="rId2" cstate="print"/>
          <a:srcRect l="12201" t="17450" r="30313" b="22701"/>
          <a:stretch>
            <a:fillRect/>
          </a:stretch>
        </p:blipFill>
        <p:spPr>
          <a:xfrm>
            <a:off x="4067944" y="1844824"/>
            <a:ext cx="4752528" cy="3710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Ellipse 23"/>
          <p:cNvSpPr/>
          <p:nvPr/>
        </p:nvSpPr>
        <p:spPr>
          <a:xfrm>
            <a:off x="4392920" y="3113260"/>
            <a:ext cx="60189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A55-BECF-4C16-9FD8-9EED2BF35D5A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3273" y="1484784"/>
            <a:ext cx="3534347" cy="40477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7158" y="1484784"/>
            <a:ext cx="3571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zum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Präsentieren</a:t>
            </a:r>
            <a:r>
              <a:rPr lang="de-DE" dirty="0" smtClean="0"/>
              <a:t> der Aufnahmen, schalten Sie den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Projektor </a:t>
            </a:r>
            <a:r>
              <a:rPr lang="de-DE" dirty="0" smtClean="0"/>
              <a:t>ein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achten Sie darauf, dass als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Input-Quelle „Video“</a:t>
            </a:r>
            <a:r>
              <a:rPr lang="de-DE" dirty="0" smtClean="0"/>
              <a:t> einstellen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ggf. stellen Sie die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Lautstärke</a:t>
            </a:r>
            <a:r>
              <a:rPr lang="de-DE" dirty="0" smtClean="0"/>
              <a:t> am Projektor ein, um die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Tonaufzeichnung </a:t>
            </a:r>
            <a:r>
              <a:rPr lang="de-DE" dirty="0" smtClean="0"/>
              <a:t>wiedergeben zu können</a:t>
            </a:r>
          </a:p>
        </p:txBody>
      </p:sp>
      <p:sp>
        <p:nvSpPr>
          <p:cNvPr id="13" name="Rechteck 12"/>
          <p:cNvSpPr/>
          <p:nvPr/>
        </p:nvSpPr>
        <p:spPr>
          <a:xfrm>
            <a:off x="5643570" y="3357562"/>
            <a:ext cx="1857388" cy="142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4714908" cy="1143008"/>
          </a:xfrm>
        </p:spPr>
        <p:txBody>
          <a:bodyPr>
            <a:noAutofit/>
          </a:bodyPr>
          <a:lstStyle/>
          <a:p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abspielen mit der Panasonic SDR-H80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88840"/>
            <a:ext cx="30480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717032"/>
            <a:ext cx="1849388" cy="18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A55-BECF-4C16-9FD8-9EED2BF35D5A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3528" y="1484784"/>
            <a:ext cx="3534347" cy="44644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7158" y="1484784"/>
            <a:ext cx="35004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Zum Löschen der Aufnahmen, stellen Sie den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Funktionswahlschalter</a:t>
            </a:r>
            <a:r>
              <a:rPr lang="de-DE" dirty="0" smtClean="0"/>
              <a:t> auf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„abspielen von Videos“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drücken Sie nun die Taste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„Löschen“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Sie haben nun die Möglichkeit alle, oder nur das ausgewählte Video zu löschen</a:t>
            </a:r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wählen sie mithilfe der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Auswahltaste</a:t>
            </a:r>
            <a:r>
              <a:rPr lang="de-DE" dirty="0" smtClean="0"/>
              <a:t> das gewünschte Video aus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drücken Sie erneut die Taste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„Löschen“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wählen und bestätigen Sie ihr Eingabe mit der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„Auswahltaste“</a:t>
            </a:r>
          </a:p>
          <a:p>
            <a:endParaRPr lang="de-DE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5643570" y="3357562"/>
            <a:ext cx="1857388" cy="142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4714908" cy="1143008"/>
          </a:xfrm>
        </p:spPr>
        <p:txBody>
          <a:bodyPr>
            <a:noAutofit/>
          </a:bodyPr>
          <a:lstStyle/>
          <a:p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löschen mit der Panasonic SDR-H80</a:t>
            </a:r>
            <a:endParaRPr lang="de-DE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Grafik 18" descr="PICT3943.JPG"/>
          <p:cNvPicPr>
            <a:picLocks noChangeAspect="1"/>
          </p:cNvPicPr>
          <p:nvPr/>
        </p:nvPicPr>
        <p:blipFill>
          <a:blip r:embed="rId2" cstate="print"/>
          <a:srcRect l="25588" t="19550" r="21650" b="18501"/>
          <a:stretch>
            <a:fillRect/>
          </a:stretch>
        </p:blipFill>
        <p:spPr>
          <a:xfrm>
            <a:off x="4572000" y="1916832"/>
            <a:ext cx="4176464" cy="3677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Ellipse 19"/>
          <p:cNvSpPr/>
          <p:nvPr/>
        </p:nvSpPr>
        <p:spPr>
          <a:xfrm>
            <a:off x="5698300" y="3672732"/>
            <a:ext cx="36004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A55-BECF-4C16-9FD8-9EED2BF35D5A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3528" y="1916832"/>
            <a:ext cx="3534347" cy="3744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57158" y="2000240"/>
            <a:ext cx="35004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Verbinden Sie Ihren PC mit der Kamera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nutzen Sie dazu das beigelegte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USB Kabel 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stellen Sie den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Funktionswahlschalter</a:t>
            </a:r>
            <a:r>
              <a:rPr lang="de-DE" dirty="0" smtClean="0"/>
              <a:t> auf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„abspielen von Videos“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wählen sie mithilfe der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Auswahltaste</a:t>
            </a:r>
            <a:r>
              <a:rPr lang="de-DE" dirty="0" smtClean="0"/>
              <a:t>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„PC/RECORDER“ </a:t>
            </a:r>
            <a:r>
              <a:rPr lang="de-DE" dirty="0" smtClean="0"/>
              <a:t>aus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wählen Sie danach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„HDD“</a:t>
            </a:r>
            <a:r>
              <a:rPr lang="de-DE" dirty="0" smtClean="0"/>
              <a:t> aus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</p:txBody>
      </p:sp>
      <p:sp>
        <p:nvSpPr>
          <p:cNvPr id="13" name="Rechteck 12"/>
          <p:cNvSpPr/>
          <p:nvPr/>
        </p:nvSpPr>
        <p:spPr>
          <a:xfrm>
            <a:off x="5643570" y="3357562"/>
            <a:ext cx="1857388" cy="142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4714908" cy="1143008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auf den PC übertragen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Grafik 18" descr="PICT3953.JPG"/>
          <p:cNvPicPr>
            <a:picLocks noChangeAspect="1"/>
          </p:cNvPicPr>
          <p:nvPr/>
        </p:nvPicPr>
        <p:blipFill>
          <a:blip r:embed="rId2" cstate="print"/>
          <a:srcRect l="19288" t="17450" r="24800" b="19550"/>
          <a:stretch>
            <a:fillRect/>
          </a:stretch>
        </p:blipFill>
        <p:spPr>
          <a:xfrm>
            <a:off x="4644008" y="1988840"/>
            <a:ext cx="426047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chteck 19"/>
          <p:cNvSpPr/>
          <p:nvPr/>
        </p:nvSpPr>
        <p:spPr>
          <a:xfrm>
            <a:off x="6824604" y="4562764"/>
            <a:ext cx="330448" cy="242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A55-BECF-4C16-9FD8-9EED2BF35D5A}" type="datetime1">
              <a:rPr lang="de-DE" smtClean="0"/>
              <a:pPr/>
              <a:t>06.08.2010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7714F3-9A2F-4E60-921F-C58567174625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Dominik Baumgart</a:t>
            </a:r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3273" y="1928802"/>
            <a:ext cx="3534347" cy="4000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323528" y="2000240"/>
            <a:ext cx="3528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Die Kamera wird nun als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externes Laufwerk</a:t>
            </a:r>
            <a:r>
              <a:rPr lang="de-DE" dirty="0" smtClean="0"/>
              <a:t> in Ihrem System eingebunden.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Klicken Sie auf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„Start“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 „Computer“  „CAM_HDD“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Klicken Sie auf </a:t>
            </a:r>
            <a:r>
              <a:rPr lang="de-DE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„SD_VIDEO“  „PRG001“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In diesem Ordner finden Sie nun Ihre Aufnahmen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sym typeface="Wingdings" pitchFamily="2" charset="2"/>
              </a:rPr>
              <a:t> Kopieren Sie nun die gewünschten Dateien auf Ihren Computer</a:t>
            </a:r>
            <a:endParaRPr lang="de-DE" dirty="0" smtClean="0"/>
          </a:p>
        </p:txBody>
      </p:sp>
      <p:sp>
        <p:nvSpPr>
          <p:cNvPr id="13" name="Rechteck 12"/>
          <p:cNvSpPr/>
          <p:nvPr/>
        </p:nvSpPr>
        <p:spPr>
          <a:xfrm>
            <a:off x="5643570" y="3357562"/>
            <a:ext cx="1857388" cy="1428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545"/>
          <a:stretch>
            <a:fillRect/>
          </a:stretch>
        </p:blipFill>
        <p:spPr bwMode="auto">
          <a:xfrm>
            <a:off x="4427984" y="2204864"/>
            <a:ext cx="4296916" cy="17281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4143372" y="142852"/>
            <a:ext cx="4714908" cy="1143008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auf den PC übertragen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532</Words>
  <Application>Microsoft Office PowerPoint</Application>
  <PresentationFormat>Bildschirmpräsentation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Larissa-Design</vt:lpstr>
      <vt:lpstr>Einrichten der Kamera Panasonic SDR-H80</vt:lpstr>
      <vt:lpstr>Einrichten der Kamera Panasonic SDR-H80</vt:lpstr>
      <vt:lpstr>Einrichten der Kamera Panasonic SDR-H80</vt:lpstr>
      <vt:lpstr>Videoaufnahme mit der Panasonic SDR-H80</vt:lpstr>
      <vt:lpstr>Video abspielen mit der Panasonic SDR-H80</vt:lpstr>
      <vt:lpstr>Video abspielen mit der Panasonic SDR-H80</vt:lpstr>
      <vt:lpstr>Video löschen mit der Panasonic SDR-H80</vt:lpstr>
      <vt:lpstr>Video auf den PC übertragen</vt:lpstr>
      <vt:lpstr>Video auf den PC übertragen</vt:lpstr>
      <vt:lpstr>PowerPoint-Präsentation</vt:lpstr>
    </vt:vector>
  </TitlesOfParts>
  <Company>FHVR-AIV HOF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Dominik Baumgart</dc:creator>
  <cp:lastModifiedBy>d.baumgart</cp:lastModifiedBy>
  <cp:revision>86</cp:revision>
  <dcterms:created xsi:type="dcterms:W3CDTF">2010-05-25T05:34:38Z</dcterms:created>
  <dcterms:modified xsi:type="dcterms:W3CDTF">2010-08-06T10:28:06Z</dcterms:modified>
</cp:coreProperties>
</file>